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3" autoAdjust="0"/>
    <p:restoredTop sz="88477" autoAdjust="0"/>
  </p:normalViewPr>
  <p:slideViewPr>
    <p:cSldViewPr snapToGrid="0" snapToObjects="1">
      <p:cViewPr varScale="1">
        <p:scale>
          <a:sx n="80" d="100"/>
          <a:sy n="80" d="100"/>
        </p:scale>
        <p:origin x="852" y="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adgets.ndtv.com/internet/news/netflix-now-accounts-for-34-percent-of-us-internet-traffic-at-peak-times-52432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Resting slide</a:t>
            </a:r>
            <a:r>
              <a:rPr lang="en-US" baseline="0" dirty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Have</a:t>
            </a:r>
            <a:r>
              <a:rPr lang="en-US" sz="1600" baseline="0" dirty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00000"/>
                </a:solidFill>
              </a:rPr>
              <a:t>NetFlix</a:t>
            </a:r>
            <a:r>
              <a:rPr lang="en-US" sz="1600" dirty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>
                <a:solidFill>
                  <a:srgbClr val="000000"/>
                </a:solidFill>
              </a:rPr>
              <a:t>microservices</a:t>
            </a:r>
            <a:r>
              <a:rPr lang="en-US" sz="1600" dirty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>
                <a:solidFill>
                  <a:srgbClr val="000000"/>
                </a:solidFill>
              </a:rPr>
              <a:t>PaaS</a:t>
            </a:r>
            <a:r>
              <a:rPr lang="en-US" sz="1600" dirty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They had to invent </a:t>
            </a:r>
            <a:r>
              <a:rPr lang="en-US" sz="1600" dirty="0" err="1">
                <a:solidFill>
                  <a:srgbClr val="000000"/>
                </a:solidFill>
              </a:rPr>
              <a:t>microservice</a:t>
            </a:r>
            <a:r>
              <a:rPr lang="en-US" sz="1600" dirty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Diving</a:t>
            </a:r>
            <a:r>
              <a:rPr lang="en-US" baseline="0" dirty="0"/>
              <a:t> into Spring Cloud Netflix, for example, we see here some of the Netflix OSS projects for which Spring Cloud provides integrations.</a:t>
            </a:r>
          </a:p>
          <a:p>
            <a:endParaRPr lang="en-US" baseline="0" dirty="0"/>
          </a:p>
          <a:p>
            <a:r>
              <a:rPr lang="en-US" dirty="0"/>
              <a:t>Ribbon, the Netflix client-side load balancer, and Eureka, the Netflix discover</a:t>
            </a:r>
            <a:r>
              <a:rPr lang="en-US" baseline="0" dirty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/>
          </a:p>
          <a:p>
            <a:r>
              <a:rPr lang="en-US" dirty="0"/>
              <a:t>Netflix </a:t>
            </a:r>
            <a:r>
              <a:rPr lang="en-US" dirty="0" err="1"/>
              <a:t>Hystrix</a:t>
            </a:r>
            <a:r>
              <a:rPr lang="en-US" dirty="0"/>
              <a:t> is</a:t>
            </a:r>
            <a:r>
              <a:rPr lang="en-US" baseline="0" dirty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/>
          </a:p>
          <a:p>
            <a:r>
              <a:rPr lang="en-US" dirty="0"/>
              <a:t>------------------------------</a:t>
            </a:r>
          </a:p>
          <a:p>
            <a:r>
              <a:rPr lang="en-US" dirty="0"/>
              <a:t>Auxiliary notes:</a:t>
            </a:r>
          </a:p>
          <a:p>
            <a:endParaRPr lang="en-US" dirty="0"/>
          </a:p>
          <a:p>
            <a:r>
              <a:rPr lang="en-US" dirty="0"/>
              <a:t>Ribbon: A client load</a:t>
            </a:r>
            <a:r>
              <a:rPr lang="en-US" baseline="0" dirty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/>
          </a:p>
          <a:p>
            <a:r>
              <a:rPr lang="en-US" baseline="0" dirty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/>
          </a:p>
          <a:p>
            <a:r>
              <a:rPr lang="en-US" baseline="0" dirty="0" err="1"/>
              <a:t>Hystrix</a:t>
            </a:r>
            <a:r>
              <a:rPr lang="en-US" baseline="0" dirty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/>
          </a:p>
          <a:p>
            <a:r>
              <a:rPr lang="en-US" baseline="0" dirty="0" err="1"/>
              <a:t>Zuul</a:t>
            </a:r>
            <a:r>
              <a:rPr lang="en-US" baseline="0" dirty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/>
          </a:p>
          <a:p>
            <a:r>
              <a:rPr lang="en-US" baseline="0" dirty="0" err="1"/>
              <a:t>Archaius</a:t>
            </a:r>
            <a:r>
              <a:rPr lang="en-US" baseline="0" dirty="0"/>
              <a:t>: Dynamic configuration management. Used with Spring’s </a:t>
            </a:r>
            <a:r>
              <a:rPr lang="en-US" baseline="0" dirty="0" err="1"/>
              <a:t>config</a:t>
            </a:r>
            <a:r>
              <a:rPr lang="en-US" baseline="0" dirty="0"/>
              <a:t> server to allow dynamic properties loading </a:t>
            </a:r>
          </a:p>
          <a:p>
            <a:endParaRPr lang="en-US" baseline="0" dirty="0"/>
          </a:p>
          <a:p>
            <a:r>
              <a:rPr lang="en-US" baseline="0" dirty="0"/>
              <a:t>Eureka: Discovery server</a:t>
            </a:r>
          </a:p>
          <a:p>
            <a:endParaRPr lang="en-US" baseline="0" dirty="0"/>
          </a:p>
          <a:p>
            <a:r>
              <a:rPr lang="en-US" baseline="0" dirty="0"/>
              <a:t>Turbine: Event aggregation engine. It can combine several streams (</a:t>
            </a:r>
            <a:r>
              <a:rPr lang="en-US" baseline="0" dirty="0" err="1"/>
              <a:t>hystrix</a:t>
            </a:r>
            <a:r>
              <a:rPr lang="en-US" baseline="0" dirty="0"/>
              <a:t>) into one combined view, that can be view later on a dashboard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2" y="215642"/>
            <a:ext cx="1652494" cy="4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Services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URL for Config Repo provided via Service Dashboard (post-provisioning)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space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Route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Distributed Tracing for the Cloud. Invocations are captured in </a:t>
            </a:r>
            <a:r>
              <a:rPr lang="en-US" sz="1800" dirty="0" err="1"/>
              <a:t>logfiles</a:t>
            </a:r>
            <a:r>
              <a:rPr lang="en-US" sz="1800" dirty="0"/>
              <a:t>, remote collector services, and </a:t>
            </a:r>
            <a:r>
              <a:rPr lang="en-US" sz="1800" dirty="0" err="1"/>
              <a:t>realtime</a:t>
            </a:r>
            <a:r>
              <a:rPr lang="en-US" sz="1800" dirty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Scalability</a:t>
            </a:r>
          </a:p>
          <a:p>
            <a:r>
              <a:rPr lang="en-US" sz="1400" dirty="0"/>
              <a:t>High Availability</a:t>
            </a:r>
          </a:p>
          <a:p>
            <a:r>
              <a:rPr lang="en-US" sz="1400" dirty="0"/>
              <a:t>Velocity: Continuous Delivery</a:t>
            </a:r>
          </a:p>
          <a:p>
            <a:r>
              <a:rPr lang="en-US" sz="1400" dirty="0"/>
              <a:t>On-Demand Provisioning</a:t>
            </a:r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Where are you?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Over here!</a:t>
            </a:r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Prod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I’m a little different!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 am I!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 too!</a:t>
            </a:r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need you!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 broke!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Uh oh!</a:t>
            </a:r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D20202"/>
                </a:solidFill>
              </a:rPr>
              <a:t>WHAT’S GOING ON?!?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Netflix needed to be faster to win / disrupt</a:t>
            </a:r>
          </a:p>
          <a:p>
            <a:endParaRPr lang="en-US" sz="1800" dirty="0"/>
          </a:p>
          <a:p>
            <a:r>
              <a:rPr lang="en-US" sz="1800" dirty="0"/>
              <a:t>Pioneer and vocal proponent of </a:t>
            </a:r>
            <a:r>
              <a:rPr lang="en-US" sz="1800" dirty="0" err="1"/>
              <a:t>microservices</a:t>
            </a:r>
            <a:r>
              <a:rPr lang="en-US" sz="1800" dirty="0"/>
              <a:t> – the key to their speed and success</a:t>
            </a:r>
          </a:p>
          <a:p>
            <a:endParaRPr lang="en-US" sz="1800" dirty="0"/>
          </a:p>
          <a:p>
            <a:r>
              <a:rPr lang="en-US" sz="1800" dirty="0"/>
              <a:t>Netflix </a:t>
            </a:r>
            <a:r>
              <a:rPr lang="en-US" sz="1800"/>
              <a:t>OSS supplies </a:t>
            </a:r>
            <a:r>
              <a:rPr lang="en-US" sz="1800" dirty="0"/>
              <a:t>parts, but it’s not a solution</a:t>
            </a:r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Spring Cloud Netflix Components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Companies like Twitter, Facebook, and </a:t>
            </a:r>
            <a:r>
              <a:rPr lang="en-US" sz="1800" dirty="0" err="1"/>
              <a:t>Hashicorp</a:t>
            </a:r>
            <a:r>
              <a:rPr lang="en-US" sz="1800" dirty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/>
              <a:t>Complementary and competing solutions from top technology companies form a bazaar of ideas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26259</TotalTime>
  <Words>773</Words>
  <Application>Microsoft Office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Avenir Next Regular</vt:lpstr>
      <vt:lpstr>Calibri</vt:lpstr>
      <vt:lpstr>FreightSans Pro Medium</vt:lpstr>
      <vt:lpstr>Helvetica</vt:lpstr>
      <vt:lpstr>Helvetica Neue</vt:lpstr>
      <vt:lpstr>Noto Symbol</vt:lpstr>
      <vt:lpstr>Roboto Thin</vt:lpstr>
      <vt:lpstr>Verdana</vt:lpstr>
      <vt:lpstr>Wingdings</vt:lpstr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Roy, Nilanjan</cp:lastModifiedBy>
  <cp:revision>249</cp:revision>
  <dcterms:created xsi:type="dcterms:W3CDTF">2015-10-05T21:15:00Z</dcterms:created>
  <dcterms:modified xsi:type="dcterms:W3CDTF">2019-06-21T07:35:08Z</dcterms:modified>
  <cp:category/>
</cp:coreProperties>
</file>